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60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3DE04C-A854-43BA-8A36-80059C547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21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CD4BA-24B9-45B0-88AB-7446C7030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CC460-0246-4A26-B4BF-522A9AAFD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4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BDFDF-6145-423D-994F-8E029DEC5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9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8752B-5221-4B67-A1AB-E880B004E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8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B2EE9-0042-491D-8CEF-C97B42E86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8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23F61-0BA7-4BE2-A2CB-9D12F131F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7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4859B-1061-4175-89B2-E9698C837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1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71D2E-015E-442D-A2CE-4BE9FCC59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9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116A-FC75-4B77-A6FA-12580082A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0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A22CA-5368-42CD-AE15-3240B4BD3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5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AB8DD-AA0E-4597-A761-3C5EA59A4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5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F22D92-3182-4FF4-93BD-5816123CF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28600" y="85725"/>
            <a:ext cx="8686800" cy="91563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/>
              <a:t>NWHPEC Board Meeting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000" b="1" dirty="0" smtClean="0"/>
              <a:t>September 22, 2016 via Telecom</a:t>
            </a:r>
            <a:endParaRPr lang="en-US" sz="10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1000" b="1" u="sng" dirty="0"/>
              <a:t>In Attendance</a:t>
            </a:r>
            <a:r>
              <a:rPr lang="en-US" sz="1000" b="1" dirty="0"/>
              <a:t>: </a:t>
            </a:r>
            <a:r>
              <a:rPr lang="en-US" sz="800" b="1" dirty="0"/>
              <a:t>Rick</a:t>
            </a:r>
            <a:r>
              <a:rPr lang="en-US" sz="1000" b="1" dirty="0" smtClean="0"/>
              <a:t> </a:t>
            </a:r>
            <a:r>
              <a:rPr lang="en-US" sz="800" dirty="0"/>
              <a:t>Alvarado</a:t>
            </a:r>
            <a:r>
              <a:rPr lang="en-US" sz="1000" dirty="0" smtClean="0"/>
              <a:t>, </a:t>
            </a:r>
            <a:r>
              <a:rPr lang="en-US" sz="800" b="1" dirty="0" smtClean="0"/>
              <a:t>Richard </a:t>
            </a:r>
            <a:r>
              <a:rPr lang="en-US" sz="800" dirty="0"/>
              <a:t>Carroll</a:t>
            </a:r>
            <a:r>
              <a:rPr lang="en-US" sz="800" dirty="0" smtClean="0"/>
              <a:t>, </a:t>
            </a:r>
            <a:r>
              <a:rPr lang="en-US" sz="800" b="1" dirty="0"/>
              <a:t>Mike</a:t>
            </a:r>
            <a:r>
              <a:rPr lang="en-US" sz="800" dirty="0"/>
              <a:t> Funke, </a:t>
            </a:r>
            <a:r>
              <a:rPr lang="en-US" sz="800" dirty="0" smtClean="0"/>
              <a:t>Dale Gehring, </a:t>
            </a:r>
            <a:r>
              <a:rPr lang="en-US" sz="800" b="1" dirty="0" smtClean="0"/>
              <a:t>Bryan</a:t>
            </a:r>
            <a:r>
              <a:rPr lang="en-US" sz="800" dirty="0" smtClean="0"/>
              <a:t> </a:t>
            </a:r>
            <a:r>
              <a:rPr lang="en-US" sz="800" dirty="0"/>
              <a:t>Goodman, </a:t>
            </a:r>
            <a:r>
              <a:rPr lang="en-US" sz="800" b="1" dirty="0" smtClean="0"/>
              <a:t>Alex</a:t>
            </a:r>
            <a:r>
              <a:rPr lang="en-US" sz="800" dirty="0" smtClean="0"/>
              <a:t> </a:t>
            </a:r>
            <a:r>
              <a:rPr lang="en-US" sz="800" dirty="0" smtClean="0"/>
              <a:t>Thomason, </a:t>
            </a:r>
            <a:r>
              <a:rPr lang="en-US" sz="800" b="1" dirty="0" smtClean="0"/>
              <a:t>Frank </a:t>
            </a:r>
            <a:r>
              <a:rPr lang="en-US" sz="800" dirty="0" smtClean="0"/>
              <a:t>Twardoch, </a:t>
            </a:r>
            <a:r>
              <a:rPr lang="en-US" sz="800" b="1" dirty="0" smtClean="0"/>
              <a:t>Julie</a:t>
            </a:r>
            <a:r>
              <a:rPr lang="en-US" sz="800" dirty="0" smtClean="0"/>
              <a:t> </a:t>
            </a:r>
            <a:r>
              <a:rPr lang="en-US" sz="800" dirty="0"/>
              <a:t>Simmons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900" dirty="0" smtClean="0"/>
              <a:t>Adjourned:  12:35pm</a:t>
            </a:r>
            <a:endParaRPr lang="en-US" sz="900" dirty="0"/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52400" y="1066800"/>
            <a:ext cx="4518025" cy="9233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000" b="1" u="sng" dirty="0"/>
              <a:t>Financial Update</a:t>
            </a:r>
            <a:r>
              <a:rPr lang="en-US" sz="1000" b="1" dirty="0"/>
              <a:t> </a:t>
            </a:r>
            <a:r>
              <a:rPr lang="en-US" sz="1000" b="1" dirty="0" smtClean="0"/>
              <a:t>(Mike):</a:t>
            </a:r>
            <a:endParaRPr lang="en-US" sz="1000" dirty="0"/>
          </a:p>
          <a:p>
            <a:pPr marL="171450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000" dirty="0" smtClean="0"/>
              <a:t>The P&amp;L and Balance Sheet were reviewed with no concerns expressed.</a:t>
            </a:r>
          </a:p>
          <a:p>
            <a:pPr marL="171450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000" dirty="0" smtClean="0"/>
              <a:t>Richard inquired about looking at year-over-year expenses to see if they are growing, reducing, or staying the same.  Mike has the action to review and update the Board.</a:t>
            </a:r>
            <a:endParaRPr lang="en-US" sz="1000" dirty="0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52400" y="2057400"/>
            <a:ext cx="4495800" cy="3323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000" b="1" u="sng" dirty="0"/>
              <a:t>Event Updates</a:t>
            </a:r>
            <a:r>
              <a:rPr lang="en-US" sz="1000" b="1" dirty="0"/>
              <a:t> (Julie):</a:t>
            </a:r>
          </a:p>
          <a:p>
            <a:pPr marL="171450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000" b="1" dirty="0" smtClean="0"/>
              <a:t>Learning Tours:</a:t>
            </a:r>
            <a:r>
              <a:rPr lang="en-US" sz="1000" dirty="0" smtClean="0"/>
              <a:t>  The October USNR Learning Tour was cancelled due to business issues reducing our year count to 5.  The Sept. 20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Learning Tour at Oracle was sold out and well received.  The Sept. 27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Learning Tour at Columbia Machine is sold out and is our final Learning Tou</a:t>
            </a:r>
            <a:r>
              <a:rPr lang="en-US" sz="1000" dirty="0" smtClean="0"/>
              <a:t>r of 2016.  The annual survey will identify 2017 Learning Tour host companies; Julie will review with the Board in November.</a:t>
            </a:r>
          </a:p>
          <a:p>
            <a:pPr marL="171450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000" b="1" dirty="0" smtClean="0"/>
              <a:t>Training Classes:</a:t>
            </a:r>
            <a:r>
              <a:rPr lang="en-US" sz="1000" dirty="0" smtClean="0"/>
              <a:t>  The Sept. 14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Intro to the IK/CK class at Oracle was sold out and well reviewed.   Up next:  October 18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Intro to Lean at Axiom Electronics, which is sold out.</a:t>
            </a:r>
          </a:p>
          <a:p>
            <a:pPr marL="171450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000" b="1" dirty="0" smtClean="0"/>
              <a:t>Executive Forum’s:</a:t>
            </a:r>
            <a:r>
              <a:rPr lang="en-US" sz="1000" dirty="0" smtClean="0"/>
              <a:t>  November 8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– 10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EMDS with Mike Hoseus.  Julie will announce the week of Sept. 26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after the promo video is completed.  Mike Hoseus provided a voiceover and Julie and Paul Jaussi from </a:t>
            </a:r>
            <a:r>
              <a:rPr lang="en-US" sz="1000" dirty="0" err="1" smtClean="0"/>
              <a:t>Biamp</a:t>
            </a:r>
            <a:r>
              <a:rPr lang="en-US" sz="1000" dirty="0" smtClean="0"/>
              <a:t> shot video.  </a:t>
            </a:r>
          </a:p>
          <a:p>
            <a:pPr marL="171450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000" b="1" dirty="0" smtClean="0"/>
              <a:t>Leadership Session:</a:t>
            </a:r>
            <a:r>
              <a:rPr lang="en-US" sz="1000" dirty="0" smtClean="0"/>
              <a:t>  The Sept. 28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 Leadership Session with Bryan Goodman and Kyle Stavig has 50 attendees.  The Board personally reaching out to the member leadership is very impactful.</a:t>
            </a:r>
          </a:p>
          <a:p>
            <a:pPr marL="171450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000" b="1" dirty="0" smtClean="0"/>
              <a:t>Kata Practitioner Day:</a:t>
            </a:r>
            <a:r>
              <a:rPr lang="en-US" sz="1000" dirty="0" smtClean="0"/>
              <a:t>  LAM Research asked to host.  Moved to Jan. 2017 due to space availability at LAM.  Julie is working to identify the Jan. date.</a:t>
            </a:r>
            <a:endParaRPr lang="en-US" sz="1000" dirty="0"/>
          </a:p>
        </p:txBody>
      </p:sp>
      <p:sp>
        <p:nvSpPr>
          <p:cNvPr id="2054" name="Text Box 15"/>
          <p:cNvSpPr txBox="1">
            <a:spLocks noChangeArrowheads="1"/>
          </p:cNvSpPr>
          <p:nvPr/>
        </p:nvSpPr>
        <p:spPr bwMode="auto">
          <a:xfrm>
            <a:off x="152400" y="5410200"/>
            <a:ext cx="4495800" cy="12926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000" b="1" u="sng" dirty="0">
                <a:solidFill>
                  <a:srgbClr val="FF0000"/>
                </a:solidFill>
              </a:rPr>
              <a:t>Next Board Meeting</a:t>
            </a:r>
            <a:r>
              <a:rPr lang="en-US" sz="1000" b="1" dirty="0" smtClean="0">
                <a:solidFill>
                  <a:srgbClr val="FF0000"/>
                </a:solidFill>
              </a:rPr>
              <a:t>:	November 17, 2016 from Noon – 2pm</a:t>
            </a:r>
          </a:p>
          <a:p>
            <a:pPr eaLnBrk="1" hangingPunct="1">
              <a:spcBef>
                <a:spcPct val="20000"/>
              </a:spcBef>
            </a:pPr>
            <a:r>
              <a:rPr lang="en-US" sz="1000" b="1" dirty="0" smtClean="0">
                <a:solidFill>
                  <a:srgbClr val="FF0000"/>
                </a:solidFill>
              </a:rPr>
              <a:t>Dial:  646-632-1000</a:t>
            </a:r>
          </a:p>
          <a:p>
            <a:pPr eaLnBrk="1" hangingPunct="1">
              <a:spcBef>
                <a:spcPct val="20000"/>
              </a:spcBef>
            </a:pPr>
            <a:r>
              <a:rPr lang="en-US" sz="1000" b="1" dirty="0" smtClean="0">
                <a:solidFill>
                  <a:srgbClr val="FF0000"/>
                </a:solidFill>
              </a:rPr>
              <a:t>Conf. ID:  3855041962#</a:t>
            </a:r>
          </a:p>
          <a:p>
            <a:pPr eaLnBrk="1" hangingPunct="1">
              <a:spcBef>
                <a:spcPct val="20000"/>
              </a:spcBef>
            </a:pPr>
            <a:endParaRPr lang="en-US" sz="1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US" sz="1000" b="1" dirty="0" smtClean="0">
                <a:solidFill>
                  <a:srgbClr val="FF0000"/>
                </a:solidFill>
              </a:rPr>
              <a:t>*No October meeting due to several Board members and Julie attending the AME Conference.  Julie will send out an update of activities and business items in October.</a:t>
            </a:r>
            <a:endParaRPr lang="en-US" sz="1000" dirty="0"/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4724400" y="1066800"/>
            <a:ext cx="4191000" cy="4770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000" b="1" u="sng" dirty="0"/>
              <a:t>New Business</a:t>
            </a:r>
            <a:r>
              <a:rPr lang="en-US" sz="1000" b="1" dirty="0"/>
              <a:t>:</a:t>
            </a:r>
          </a:p>
          <a:p>
            <a:pPr marL="171450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000" dirty="0" smtClean="0"/>
              <a:t>Membership Dues Amounts:  Julie received a report from Kim showing what each member was charged for dues in 2016.  Julie will move this date to a spreadsheet that also shows our members employee numbers.  Julie and Mike will review and update the Board with any concerns or proposed actions.</a:t>
            </a:r>
          </a:p>
          <a:p>
            <a:pPr marL="171450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000" dirty="0" smtClean="0"/>
              <a:t>Annual Survey:  Julie is going to revise our annual survey to try to reach that middle group identified as a gap in our strategic planning session.  Julie will send the survey to the Board for review the week of Sept. 26</a:t>
            </a:r>
            <a:r>
              <a:rPr lang="en-US" sz="1000" baseline="30000" dirty="0" smtClean="0"/>
              <a:t>th</a:t>
            </a:r>
            <a:r>
              <a:rPr lang="en-US" sz="1000" dirty="0" smtClean="0"/>
              <a:t>.</a:t>
            </a:r>
          </a:p>
          <a:p>
            <a:pPr marL="171450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000" dirty="0" smtClean="0"/>
              <a:t>Outreach to Increase Awareness:  Julie has reached out to the Portland Business Journal who does an annual Manufacturing edition.  Frank inquired about Manufacturing Day and if NWHPEC can have a presence in 2016 at Cadet.  Julie suggested we keep the annual Manufacturing Day on our agenda as something to consider sponsoring/hosting in 2017.</a:t>
            </a:r>
          </a:p>
          <a:p>
            <a:pPr marL="171450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000" dirty="0" smtClean="0"/>
              <a:t>Strategy Session Updates:  Overall, progress is being made!</a:t>
            </a:r>
          </a:p>
          <a:p>
            <a:pPr marL="914400" lvl="1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000" dirty="0" smtClean="0"/>
              <a:t>Web Presence:  Julie has Luke, our I.T. Administrator working on this item.  Julie will update the Board on Luke’s adjustments to increase our web presence.</a:t>
            </a:r>
          </a:p>
          <a:p>
            <a:pPr marL="914400" lvl="1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000" dirty="0" smtClean="0"/>
              <a:t>Tagline:  Julie and Jennifer have been working on this item.  Jennifer identified four questions, which Julie sent to key, longtime, active members.  They will use the feedback to inform a tagline (or a few), which will be reviewed by the Board, as well as the key members who provided input.</a:t>
            </a:r>
          </a:p>
          <a:p>
            <a:pPr marL="914400" lvl="1" indent="-171450" eaLnBrk="1" hangingPunct="1">
              <a:spcBef>
                <a:spcPct val="20000"/>
              </a:spcBef>
              <a:buFontTx/>
              <a:buChar char="-"/>
            </a:pPr>
            <a:r>
              <a:rPr lang="en-US" sz="1000" dirty="0" smtClean="0"/>
              <a:t>Visuals:  One Pager &amp; Umbrella Doc:  Julie is working with Alex and has sent him a first draft to review and provide feedback.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3169</TotalTime>
  <Words>603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ESCO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jhatten</dc:creator>
  <cp:lastModifiedBy>Julie Simmons</cp:lastModifiedBy>
  <cp:revision>36</cp:revision>
  <dcterms:created xsi:type="dcterms:W3CDTF">2007-10-16T16:13:03Z</dcterms:created>
  <dcterms:modified xsi:type="dcterms:W3CDTF">2016-09-22T20:29:57Z</dcterms:modified>
</cp:coreProperties>
</file>