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00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604"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3DE04C-A854-43BA-8A36-80059C547CEC}" type="slidenum">
              <a:rPr lang="en-US"/>
              <a:pPr>
                <a:defRPr/>
              </a:pPr>
              <a:t>‹#›</a:t>
            </a:fld>
            <a:endParaRPr lang="en-US"/>
          </a:p>
        </p:txBody>
      </p:sp>
    </p:spTree>
    <p:extLst>
      <p:ext uri="{BB962C8B-B14F-4D97-AF65-F5344CB8AC3E}">
        <p14:creationId xmlns:p14="http://schemas.microsoft.com/office/powerpoint/2010/main" val="42030213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BCD4BA-24B9-45B0-88AB-7446C7030E2D}" type="slidenum">
              <a:rPr lang="en-US"/>
              <a:pPr>
                <a:defRPr/>
              </a:pPr>
              <a:t>‹#›</a:t>
            </a:fld>
            <a:endParaRPr lang="en-US"/>
          </a:p>
        </p:txBody>
      </p:sp>
    </p:spTree>
    <p:extLst>
      <p:ext uri="{BB962C8B-B14F-4D97-AF65-F5344CB8AC3E}">
        <p14:creationId xmlns:p14="http://schemas.microsoft.com/office/powerpoint/2010/main" val="86356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7CC460-0246-4A26-B4BF-522A9AAFD824}" type="slidenum">
              <a:rPr lang="en-US"/>
              <a:pPr>
                <a:defRPr/>
              </a:pPr>
              <a:t>‹#›</a:t>
            </a:fld>
            <a:endParaRPr lang="en-US"/>
          </a:p>
        </p:txBody>
      </p:sp>
    </p:spTree>
    <p:extLst>
      <p:ext uri="{BB962C8B-B14F-4D97-AF65-F5344CB8AC3E}">
        <p14:creationId xmlns:p14="http://schemas.microsoft.com/office/powerpoint/2010/main" val="875949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FBDFDF-6145-423D-994F-8E029DEC5976}" type="slidenum">
              <a:rPr lang="en-US"/>
              <a:pPr>
                <a:defRPr/>
              </a:pPr>
              <a:t>‹#›</a:t>
            </a:fld>
            <a:endParaRPr lang="en-US"/>
          </a:p>
        </p:txBody>
      </p:sp>
    </p:spTree>
    <p:extLst>
      <p:ext uri="{BB962C8B-B14F-4D97-AF65-F5344CB8AC3E}">
        <p14:creationId xmlns:p14="http://schemas.microsoft.com/office/powerpoint/2010/main" val="3137193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C8752B-5221-4B67-A1AB-E880B004E613}" type="slidenum">
              <a:rPr lang="en-US"/>
              <a:pPr>
                <a:defRPr/>
              </a:pPr>
              <a:t>‹#›</a:t>
            </a:fld>
            <a:endParaRPr lang="en-US"/>
          </a:p>
        </p:txBody>
      </p:sp>
    </p:spTree>
    <p:extLst>
      <p:ext uri="{BB962C8B-B14F-4D97-AF65-F5344CB8AC3E}">
        <p14:creationId xmlns:p14="http://schemas.microsoft.com/office/powerpoint/2010/main" val="4084680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EB2EE9-0042-491D-8CEF-C97B42E865EA}" type="slidenum">
              <a:rPr lang="en-US"/>
              <a:pPr>
                <a:defRPr/>
              </a:pPr>
              <a:t>‹#›</a:t>
            </a:fld>
            <a:endParaRPr lang="en-US"/>
          </a:p>
        </p:txBody>
      </p:sp>
    </p:spTree>
    <p:extLst>
      <p:ext uri="{BB962C8B-B14F-4D97-AF65-F5344CB8AC3E}">
        <p14:creationId xmlns:p14="http://schemas.microsoft.com/office/powerpoint/2010/main" val="3382287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6923F61-0BA7-4BE2-A2CB-9D12F131F298}" type="slidenum">
              <a:rPr lang="en-US"/>
              <a:pPr>
                <a:defRPr/>
              </a:pPr>
              <a:t>‹#›</a:t>
            </a:fld>
            <a:endParaRPr lang="en-US"/>
          </a:p>
        </p:txBody>
      </p:sp>
    </p:spTree>
    <p:extLst>
      <p:ext uri="{BB962C8B-B14F-4D97-AF65-F5344CB8AC3E}">
        <p14:creationId xmlns:p14="http://schemas.microsoft.com/office/powerpoint/2010/main" val="1383773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84859B-1061-4175-89B2-E9698C837AAB}" type="slidenum">
              <a:rPr lang="en-US"/>
              <a:pPr>
                <a:defRPr/>
              </a:pPr>
              <a:t>‹#›</a:t>
            </a:fld>
            <a:endParaRPr lang="en-US"/>
          </a:p>
        </p:txBody>
      </p:sp>
    </p:spTree>
    <p:extLst>
      <p:ext uri="{BB962C8B-B14F-4D97-AF65-F5344CB8AC3E}">
        <p14:creationId xmlns:p14="http://schemas.microsoft.com/office/powerpoint/2010/main" val="4026819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9F71D2E-015E-442D-A2CE-4BE9FCC598AB}" type="slidenum">
              <a:rPr lang="en-US"/>
              <a:pPr>
                <a:defRPr/>
              </a:pPr>
              <a:t>‹#›</a:t>
            </a:fld>
            <a:endParaRPr lang="en-US"/>
          </a:p>
        </p:txBody>
      </p:sp>
    </p:spTree>
    <p:extLst>
      <p:ext uri="{BB962C8B-B14F-4D97-AF65-F5344CB8AC3E}">
        <p14:creationId xmlns:p14="http://schemas.microsoft.com/office/powerpoint/2010/main" val="3747794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85C116A-FC75-4B77-A6FA-12580082AB47}" type="slidenum">
              <a:rPr lang="en-US"/>
              <a:pPr>
                <a:defRPr/>
              </a:pPr>
              <a:t>‹#›</a:t>
            </a:fld>
            <a:endParaRPr lang="en-US"/>
          </a:p>
        </p:txBody>
      </p:sp>
    </p:spTree>
    <p:extLst>
      <p:ext uri="{BB962C8B-B14F-4D97-AF65-F5344CB8AC3E}">
        <p14:creationId xmlns:p14="http://schemas.microsoft.com/office/powerpoint/2010/main" val="1106501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9A22CA-5368-42CD-AE15-3240B4BD3430}" type="slidenum">
              <a:rPr lang="en-US"/>
              <a:pPr>
                <a:defRPr/>
              </a:pPr>
              <a:t>‹#›</a:t>
            </a:fld>
            <a:endParaRPr lang="en-US"/>
          </a:p>
        </p:txBody>
      </p:sp>
    </p:spTree>
    <p:extLst>
      <p:ext uri="{BB962C8B-B14F-4D97-AF65-F5344CB8AC3E}">
        <p14:creationId xmlns:p14="http://schemas.microsoft.com/office/powerpoint/2010/main" val="2718558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CAB8DD-AA0E-4597-A761-3C5EA59A4FA1}" type="slidenum">
              <a:rPr lang="en-US"/>
              <a:pPr>
                <a:defRPr/>
              </a:pPr>
              <a:t>‹#›</a:t>
            </a:fld>
            <a:endParaRPr lang="en-US"/>
          </a:p>
        </p:txBody>
      </p:sp>
    </p:spTree>
    <p:extLst>
      <p:ext uri="{BB962C8B-B14F-4D97-AF65-F5344CB8AC3E}">
        <p14:creationId xmlns:p14="http://schemas.microsoft.com/office/powerpoint/2010/main" val="1530755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DF22D92-3182-4FF4-93BD-5816123CF5E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228600" y="85725"/>
            <a:ext cx="8686800" cy="91563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000" b="1" dirty="0"/>
              <a:t>NWHPEC Board Meeting</a:t>
            </a:r>
          </a:p>
          <a:p>
            <a:pPr algn="ctr" eaLnBrk="1" hangingPunct="1">
              <a:spcBef>
                <a:spcPct val="50000"/>
              </a:spcBef>
            </a:pPr>
            <a:r>
              <a:rPr lang="en-US" sz="1000" b="1" dirty="0" smtClean="0"/>
              <a:t>March 26, 2015 via telecom</a:t>
            </a:r>
            <a:endParaRPr lang="en-US" sz="1000" b="1" dirty="0"/>
          </a:p>
          <a:p>
            <a:pPr algn="ctr" eaLnBrk="1" hangingPunct="1">
              <a:spcBef>
                <a:spcPct val="50000"/>
              </a:spcBef>
            </a:pPr>
            <a:r>
              <a:rPr lang="en-US" sz="1000" b="1" u="sng" dirty="0"/>
              <a:t>In Attendance</a:t>
            </a:r>
            <a:r>
              <a:rPr lang="en-US" sz="1000" b="1" dirty="0"/>
              <a:t>: </a:t>
            </a:r>
            <a:r>
              <a:rPr lang="en-US" sz="800" b="1" dirty="0" smtClean="0"/>
              <a:t>Richard </a:t>
            </a:r>
            <a:r>
              <a:rPr lang="en-US" sz="800" dirty="0"/>
              <a:t>Carroll</a:t>
            </a:r>
            <a:r>
              <a:rPr lang="en-US" sz="800" dirty="0" smtClean="0"/>
              <a:t>, </a:t>
            </a:r>
            <a:r>
              <a:rPr lang="en-US" sz="800" b="1" dirty="0"/>
              <a:t>Mike</a:t>
            </a:r>
            <a:r>
              <a:rPr lang="en-US" sz="800" dirty="0"/>
              <a:t> Funke, </a:t>
            </a:r>
            <a:r>
              <a:rPr lang="en-US" sz="800" b="1" dirty="0" smtClean="0"/>
              <a:t>Kyle</a:t>
            </a:r>
            <a:r>
              <a:rPr lang="en-US" sz="800" dirty="0" smtClean="0"/>
              <a:t> </a:t>
            </a:r>
            <a:r>
              <a:rPr lang="en-US" sz="800" dirty="0"/>
              <a:t>Stavig, </a:t>
            </a:r>
            <a:r>
              <a:rPr lang="en-US" sz="800" b="1" dirty="0" smtClean="0"/>
              <a:t>Alex</a:t>
            </a:r>
            <a:r>
              <a:rPr lang="en-US" sz="800" dirty="0" smtClean="0"/>
              <a:t> Thomason, </a:t>
            </a:r>
            <a:r>
              <a:rPr lang="en-US" sz="800" b="1" dirty="0" smtClean="0"/>
              <a:t>Julie</a:t>
            </a:r>
            <a:r>
              <a:rPr lang="en-US" sz="800" dirty="0" smtClean="0"/>
              <a:t> </a:t>
            </a:r>
            <a:r>
              <a:rPr lang="en-US" sz="800" dirty="0"/>
              <a:t>Simmons</a:t>
            </a:r>
          </a:p>
          <a:p>
            <a:pPr algn="ctr" eaLnBrk="1" hangingPunct="1">
              <a:spcBef>
                <a:spcPct val="50000"/>
              </a:spcBef>
            </a:pPr>
            <a:r>
              <a:rPr lang="en-US" sz="900" dirty="0" smtClean="0"/>
              <a:t>Adjourned:  12:20pm</a:t>
            </a:r>
            <a:endParaRPr lang="en-US" sz="900" dirty="0"/>
          </a:p>
        </p:txBody>
      </p:sp>
      <p:sp>
        <p:nvSpPr>
          <p:cNvPr id="2051" name="Text Box 5"/>
          <p:cNvSpPr txBox="1">
            <a:spLocks noChangeArrowheads="1"/>
          </p:cNvSpPr>
          <p:nvPr/>
        </p:nvSpPr>
        <p:spPr bwMode="auto">
          <a:xfrm>
            <a:off x="152400" y="1028581"/>
            <a:ext cx="4518025" cy="95410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t>Financial Update</a:t>
            </a:r>
            <a:r>
              <a:rPr lang="en-US" sz="1000" b="1" dirty="0"/>
              <a:t> </a:t>
            </a:r>
            <a:r>
              <a:rPr lang="en-US" sz="1000" b="1" dirty="0" smtClean="0"/>
              <a:t>(Mike):</a:t>
            </a:r>
            <a:endParaRPr lang="en-US" sz="1000" dirty="0"/>
          </a:p>
          <a:p>
            <a:pPr marL="171450" indent="-171450" eaLnBrk="1" hangingPunct="1">
              <a:spcBef>
                <a:spcPct val="20000"/>
              </a:spcBef>
              <a:buFontTx/>
              <a:buChar char="-"/>
            </a:pPr>
            <a:r>
              <a:rPr lang="en-US" sz="1000" dirty="0" smtClean="0"/>
              <a:t>Financials look strong and right where we expect them to be  </a:t>
            </a:r>
          </a:p>
          <a:p>
            <a:pPr marL="171450" indent="-171450" eaLnBrk="1" hangingPunct="1">
              <a:spcBef>
                <a:spcPct val="20000"/>
              </a:spcBef>
              <a:buFontTx/>
              <a:buChar char="-"/>
            </a:pPr>
            <a:r>
              <a:rPr lang="en-US" sz="1000" dirty="0" smtClean="0"/>
              <a:t>Membership dues still coming in with 66% received (34/51)</a:t>
            </a:r>
          </a:p>
          <a:p>
            <a:pPr marL="171450" indent="-171450" eaLnBrk="1" hangingPunct="1">
              <a:spcBef>
                <a:spcPct val="20000"/>
              </a:spcBef>
              <a:buFontTx/>
              <a:buChar char="-"/>
            </a:pPr>
            <a:r>
              <a:rPr lang="en-US" sz="1000" dirty="0" smtClean="0"/>
              <a:t>We have not yet received an invoice from Dan Miller for the first two Lean and the Human Element sessions, which equals four total sessions</a:t>
            </a:r>
            <a:endParaRPr lang="en-US" sz="1000" dirty="0"/>
          </a:p>
        </p:txBody>
      </p:sp>
      <p:sp>
        <p:nvSpPr>
          <p:cNvPr id="2052" name="Text Box 6"/>
          <p:cNvSpPr txBox="1">
            <a:spLocks noChangeArrowheads="1"/>
          </p:cNvSpPr>
          <p:nvPr/>
        </p:nvSpPr>
        <p:spPr bwMode="auto">
          <a:xfrm>
            <a:off x="152400" y="2057400"/>
            <a:ext cx="4495800" cy="283154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t>Event Updates</a:t>
            </a:r>
            <a:r>
              <a:rPr lang="en-US" sz="1000" b="1" dirty="0"/>
              <a:t> (Julie):</a:t>
            </a:r>
          </a:p>
          <a:p>
            <a:pPr eaLnBrk="1" hangingPunct="1">
              <a:spcBef>
                <a:spcPct val="20000"/>
              </a:spcBef>
            </a:pPr>
            <a:r>
              <a:rPr lang="en-US" sz="1000" b="1" dirty="0" smtClean="0"/>
              <a:t>Learning Tours:</a:t>
            </a:r>
            <a:r>
              <a:rPr lang="en-US" sz="1000" dirty="0" smtClean="0"/>
              <a:t>  Still at 7 confirmed hosts.  Balance of hosts are not responding to inquiries from Julie.  Our first Learning Tour of 2015 is coming up:  April 14</a:t>
            </a:r>
            <a:r>
              <a:rPr lang="en-US" sz="1000" baseline="30000" dirty="0" smtClean="0"/>
              <a:t>th</a:t>
            </a:r>
            <a:r>
              <a:rPr lang="en-US" sz="1000" dirty="0" smtClean="0"/>
              <a:t> at </a:t>
            </a:r>
            <a:r>
              <a:rPr lang="en-US" sz="1000" dirty="0" err="1" smtClean="0"/>
              <a:t>Protech</a:t>
            </a:r>
            <a:r>
              <a:rPr lang="en-US" sz="1000" dirty="0" smtClean="0"/>
              <a:t> in Vancouver.  Sign-up’s are a little low, so Julie will keep an eye on this to see if there is a trend.</a:t>
            </a:r>
          </a:p>
          <a:p>
            <a:pPr eaLnBrk="1" hangingPunct="1">
              <a:spcBef>
                <a:spcPct val="20000"/>
              </a:spcBef>
            </a:pPr>
            <a:r>
              <a:rPr lang="en-US" sz="1000" b="1" dirty="0" smtClean="0"/>
              <a:t>Training Classes:  </a:t>
            </a:r>
            <a:r>
              <a:rPr lang="en-US" sz="1000" dirty="0" smtClean="0"/>
              <a:t>A 5S Kaizen is scheduled for April 21</a:t>
            </a:r>
            <a:r>
              <a:rPr lang="en-US" sz="1000" baseline="30000" dirty="0" smtClean="0"/>
              <a:t>st</a:t>
            </a:r>
            <a:r>
              <a:rPr lang="en-US" sz="1000" dirty="0" smtClean="0"/>
              <a:t> &amp; 22</a:t>
            </a:r>
            <a:r>
              <a:rPr lang="en-US" sz="1000" baseline="30000" dirty="0" smtClean="0"/>
              <a:t>nd</a:t>
            </a:r>
            <a:r>
              <a:rPr lang="en-US" sz="1000" dirty="0" smtClean="0"/>
              <a:t> at USNR in Woodland, WA.  Class is half-full at this point.  </a:t>
            </a:r>
          </a:p>
          <a:p>
            <a:pPr eaLnBrk="1" hangingPunct="1">
              <a:spcBef>
                <a:spcPct val="20000"/>
              </a:spcBef>
            </a:pPr>
            <a:r>
              <a:rPr lang="en-US" sz="1000" b="1" dirty="0" smtClean="0"/>
              <a:t>Executive Forums:  </a:t>
            </a:r>
            <a:r>
              <a:rPr lang="en-US" sz="1000" dirty="0" smtClean="0"/>
              <a:t>Dan Miller, Lean and the Human Element continues and is a very strong event with amazing participation, contribution, and personal growth.  Next up:  EMDS with Mike Hoseus on April 28</a:t>
            </a:r>
            <a:r>
              <a:rPr lang="en-US" sz="1000" baseline="30000" dirty="0" smtClean="0"/>
              <a:t>th</a:t>
            </a:r>
            <a:r>
              <a:rPr lang="en-US" sz="1000" dirty="0" smtClean="0"/>
              <a:t> – 30</a:t>
            </a:r>
            <a:r>
              <a:rPr lang="en-US" sz="1000" baseline="30000" dirty="0" smtClean="0"/>
              <a:t>th</a:t>
            </a:r>
            <a:r>
              <a:rPr lang="en-US" sz="1000" dirty="0" smtClean="0"/>
              <a:t>; should hit our target attendee numbers.  Toyota Kata with Mike Rother is May 12</a:t>
            </a:r>
            <a:r>
              <a:rPr lang="en-US" sz="1000" baseline="30000" dirty="0" smtClean="0"/>
              <a:t>th</a:t>
            </a:r>
            <a:r>
              <a:rPr lang="en-US" sz="1000" dirty="0" smtClean="0"/>
              <a:t> – 14</a:t>
            </a:r>
            <a:r>
              <a:rPr lang="en-US" sz="1000" baseline="30000" dirty="0" smtClean="0"/>
              <a:t>th</a:t>
            </a:r>
            <a:r>
              <a:rPr lang="en-US" sz="1000" dirty="0" smtClean="0"/>
              <a:t>; Workshop is sold out.  Julie will announce this event the week of March 30</a:t>
            </a:r>
            <a:r>
              <a:rPr lang="en-US" sz="1000" baseline="30000" dirty="0" smtClean="0"/>
              <a:t>th</a:t>
            </a:r>
            <a:endParaRPr lang="en-US" sz="1000" dirty="0" smtClean="0"/>
          </a:p>
          <a:p>
            <a:pPr eaLnBrk="1" hangingPunct="1">
              <a:spcBef>
                <a:spcPct val="20000"/>
              </a:spcBef>
            </a:pPr>
            <a:r>
              <a:rPr lang="en-US" sz="1000" b="1" dirty="0" smtClean="0"/>
              <a:t>Leadership Series:</a:t>
            </a:r>
            <a:r>
              <a:rPr lang="en-US" sz="1000" dirty="0" smtClean="0"/>
              <a:t>  Three of the Board have watched and listened to Brad Frank’s keynote from the Kata Summit and all enthusiastically supported having Brad speak to our leadership.  Julie has the action to contact Brad to get this set up and work with him to define his message for the engagement</a:t>
            </a:r>
            <a:endParaRPr lang="en-US" sz="1000" b="1" dirty="0"/>
          </a:p>
        </p:txBody>
      </p:sp>
      <p:sp>
        <p:nvSpPr>
          <p:cNvPr id="2053" name="Text Box 12"/>
          <p:cNvSpPr txBox="1">
            <a:spLocks noChangeArrowheads="1"/>
          </p:cNvSpPr>
          <p:nvPr/>
        </p:nvSpPr>
        <p:spPr bwMode="auto">
          <a:xfrm>
            <a:off x="4724400" y="1066800"/>
            <a:ext cx="4191000" cy="123110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t>O</a:t>
            </a:r>
            <a:r>
              <a:rPr lang="en-US" sz="1000" b="1" u="sng" dirty="0" smtClean="0"/>
              <a:t>ld </a:t>
            </a:r>
            <a:r>
              <a:rPr lang="en-US" sz="1000" b="1" u="sng" dirty="0"/>
              <a:t>Business</a:t>
            </a:r>
            <a:r>
              <a:rPr lang="en-US" sz="1000" b="1" dirty="0"/>
              <a:t>:</a:t>
            </a:r>
          </a:p>
          <a:p>
            <a:pPr eaLnBrk="1" hangingPunct="1">
              <a:spcBef>
                <a:spcPct val="20000"/>
              </a:spcBef>
            </a:pPr>
            <a:r>
              <a:rPr lang="en-US" sz="1000" b="1" dirty="0" smtClean="0"/>
              <a:t>Website Redesign:</a:t>
            </a:r>
            <a:r>
              <a:rPr lang="en-US" sz="1000" dirty="0" smtClean="0"/>
              <a:t>  Luke continues to work on building the new website and he and Julie have a net meeting scheduled on Monday, March 30</a:t>
            </a:r>
            <a:r>
              <a:rPr lang="en-US" sz="1000" baseline="30000" dirty="0" smtClean="0"/>
              <a:t>th</a:t>
            </a:r>
            <a:r>
              <a:rPr lang="en-US" sz="1000" dirty="0" smtClean="0"/>
              <a:t> to review his progress.  Board pictures and bio’s are still needed from Alex, Brett, and Jennifer.  </a:t>
            </a:r>
          </a:p>
          <a:p>
            <a:pPr marL="171450" indent="-171450" eaLnBrk="1" hangingPunct="1">
              <a:spcBef>
                <a:spcPct val="20000"/>
              </a:spcBef>
              <a:buFontTx/>
              <a:buChar char="-"/>
            </a:pPr>
            <a:r>
              <a:rPr lang="en-US" sz="1000" dirty="0" smtClean="0"/>
              <a:t>Jennifer still owes an update regarding the logo redesign and connecting with her George Fox U. colleague</a:t>
            </a:r>
          </a:p>
        </p:txBody>
      </p:sp>
      <p:sp>
        <p:nvSpPr>
          <p:cNvPr id="2054" name="Text Box 15"/>
          <p:cNvSpPr txBox="1">
            <a:spLocks noChangeArrowheads="1"/>
          </p:cNvSpPr>
          <p:nvPr/>
        </p:nvSpPr>
        <p:spPr bwMode="auto">
          <a:xfrm>
            <a:off x="152400" y="4953000"/>
            <a:ext cx="4495800" cy="4308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solidFill>
                  <a:srgbClr val="FF0000"/>
                </a:solidFill>
              </a:rPr>
              <a:t>Next Board Meeting</a:t>
            </a:r>
            <a:r>
              <a:rPr lang="en-US" sz="1000" b="1" dirty="0" smtClean="0">
                <a:solidFill>
                  <a:srgbClr val="FF0000"/>
                </a:solidFill>
              </a:rPr>
              <a:t>:	April 23, 2015 at TBD company</a:t>
            </a:r>
          </a:p>
          <a:p>
            <a:pPr eaLnBrk="1" hangingPunct="1">
              <a:spcBef>
                <a:spcPct val="20000"/>
              </a:spcBef>
            </a:pPr>
            <a:r>
              <a:rPr lang="en-US" sz="1000" b="1" dirty="0">
                <a:solidFill>
                  <a:srgbClr val="FF0000"/>
                </a:solidFill>
              </a:rPr>
              <a:t>	</a:t>
            </a:r>
            <a:r>
              <a:rPr lang="en-US" sz="1000" b="1" dirty="0" smtClean="0">
                <a:solidFill>
                  <a:srgbClr val="FF0000"/>
                </a:solidFill>
              </a:rPr>
              <a:t>	Noon – 2pm</a:t>
            </a:r>
            <a:endParaRPr lang="en-US"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1699</TotalTime>
  <Words>372</Words>
  <Application>Microsoft Office PowerPoint</Application>
  <PresentationFormat>On-screen Show (4:3)</PresentationFormat>
  <Paragraphs>18</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Default Design</vt:lpstr>
      <vt:lpstr>PowerPoint Presentation</vt:lpstr>
    </vt:vector>
  </TitlesOfParts>
  <Company>ESCO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jhatten</dc:creator>
  <cp:lastModifiedBy>Julie Simmons</cp:lastModifiedBy>
  <cp:revision>32</cp:revision>
  <dcterms:created xsi:type="dcterms:W3CDTF">2007-10-16T16:13:03Z</dcterms:created>
  <dcterms:modified xsi:type="dcterms:W3CDTF">2015-03-27T16:33:34Z</dcterms:modified>
</cp:coreProperties>
</file>