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"/>
  </p:notesMasterIdLst>
  <p:sldIdLst>
    <p:sldId id="257" r:id="rId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63E"/>
    <a:srgbClr val="1B75BC"/>
    <a:srgbClr val="EE4136"/>
    <a:srgbClr val="ADC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Ayers" userId="0a7e9eccb98a6cd7" providerId="LiveId" clId="{66D77A4E-68A2-476F-A20E-50727DD3B280}"/>
    <pc:docChg chg="undo custSel delSld modSld">
      <pc:chgData name="Jennifer Ayers" userId="0a7e9eccb98a6cd7" providerId="LiveId" clId="{66D77A4E-68A2-476F-A20E-50727DD3B280}" dt="2018-04-26T04:32:41.865" v="608" actId="1076"/>
      <pc:docMkLst>
        <pc:docMk/>
      </pc:docMkLst>
      <pc:sldChg chg="modSp">
        <pc:chgData name="Jennifer Ayers" userId="0a7e9eccb98a6cd7" providerId="LiveId" clId="{66D77A4E-68A2-476F-A20E-50727DD3B280}" dt="2018-04-26T04:32:41.865" v="608" actId="1076"/>
        <pc:sldMkLst>
          <pc:docMk/>
          <pc:sldMk cId="1905110487" sldId="257"/>
        </pc:sldMkLst>
        <pc:spChg chg="mod">
          <ac:chgData name="Jennifer Ayers" userId="0a7e9eccb98a6cd7" providerId="LiveId" clId="{66D77A4E-68A2-476F-A20E-50727DD3B280}" dt="2018-04-26T04:32:30.662" v="606" actId="14100"/>
          <ac:spMkLst>
            <pc:docMk/>
            <pc:sldMk cId="1905110487" sldId="257"/>
            <ac:spMk id="2" creationId="{F32AB13F-2A8E-4083-BD3E-33CEA1BEF9C6}"/>
          </ac:spMkLst>
        </pc:spChg>
        <pc:spChg chg="mod">
          <ac:chgData name="Jennifer Ayers" userId="0a7e9eccb98a6cd7" providerId="LiveId" clId="{66D77A4E-68A2-476F-A20E-50727DD3B280}" dt="2018-04-26T04:32:01.725" v="601" actId="27636"/>
          <ac:spMkLst>
            <pc:docMk/>
            <pc:sldMk cId="1905110487" sldId="257"/>
            <ac:spMk id="3" creationId="{781C61A3-0B04-4207-BF20-9F122F5B2BD6}"/>
          </ac:spMkLst>
        </pc:spChg>
        <pc:spChg chg="mod">
          <ac:chgData name="Jennifer Ayers" userId="0a7e9eccb98a6cd7" providerId="LiveId" clId="{66D77A4E-68A2-476F-A20E-50727DD3B280}" dt="2018-04-26T04:32:39.389" v="607" actId="1076"/>
          <ac:spMkLst>
            <pc:docMk/>
            <pc:sldMk cId="1905110487" sldId="257"/>
            <ac:spMk id="7" creationId="{DDE45CE6-661D-41E3-93D0-0068B1C1F7C2}"/>
          </ac:spMkLst>
        </pc:spChg>
        <pc:spChg chg="mod">
          <ac:chgData name="Jennifer Ayers" userId="0a7e9eccb98a6cd7" providerId="LiveId" clId="{66D77A4E-68A2-476F-A20E-50727DD3B280}" dt="2018-04-26T04:32:41.865" v="608" actId="1076"/>
          <ac:spMkLst>
            <pc:docMk/>
            <pc:sldMk cId="1905110487" sldId="257"/>
            <ac:spMk id="10" creationId="{FF448241-D50E-4EDB-88B1-C96D123B0A5B}"/>
          </ac:spMkLst>
        </pc:spChg>
      </pc:sldChg>
      <pc:sldChg chg="del">
        <pc:chgData name="Jennifer Ayers" userId="0a7e9eccb98a6cd7" providerId="LiveId" clId="{66D77A4E-68A2-476F-A20E-50727DD3B280}" dt="2018-04-26T04:26:00.231" v="0" actId="2696"/>
        <pc:sldMkLst>
          <pc:docMk/>
          <pc:sldMk cId="2641584946" sldId="258"/>
        </pc:sldMkLst>
      </pc:sldChg>
      <pc:sldChg chg="del">
        <pc:chgData name="Jennifer Ayers" userId="0a7e9eccb98a6cd7" providerId="LiveId" clId="{66D77A4E-68A2-476F-A20E-50727DD3B280}" dt="2018-04-26T04:26:01.158" v="1" actId="2696"/>
        <pc:sldMkLst>
          <pc:docMk/>
          <pc:sldMk cId="3090623686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863DF-9B38-45A9-ADFE-108D9037139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C3731-9D8F-4C76-8EE0-392C75E1D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6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CBAC-54AB-48FB-ABBA-C7F5096C199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6A079FA1-36EE-4F25-983D-F22E69CF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9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CBAC-54AB-48FB-ABBA-C7F5096C199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9FA1-36EE-4F25-983D-F22E69CF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0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CBAC-54AB-48FB-ABBA-C7F5096C199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9FA1-36EE-4F25-983D-F22E69CF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1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CBAC-54AB-48FB-ABBA-C7F5096C199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9FA1-36EE-4F25-983D-F22E69CF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4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2FCBAC-54AB-48FB-ABBA-C7F5096C199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6A079FA1-36EE-4F25-983D-F22E69CF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7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CBAC-54AB-48FB-ABBA-C7F5096C199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9FA1-36EE-4F25-983D-F22E69CF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4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CBAC-54AB-48FB-ABBA-C7F5096C199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9FA1-36EE-4F25-983D-F22E69CF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6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2FCBAC-54AB-48FB-ABBA-C7F5096C199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9FA1-36EE-4F25-983D-F22E69CF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5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CBAC-54AB-48FB-ABBA-C7F5096C199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9FA1-36EE-4F25-983D-F22E69CF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CBAC-54AB-48FB-ABBA-C7F5096C199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9FA1-36EE-4F25-983D-F22E69CF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9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CBAC-54AB-48FB-ABBA-C7F5096C199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9FA1-36EE-4F25-983D-F22E69CF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2FCBAC-54AB-48FB-ABBA-C7F5096C199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A079FA1-36EE-4F25-983D-F22E69CFD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ord 10">
            <a:extLst>
              <a:ext uri="{FF2B5EF4-FFF2-40B4-BE49-F238E27FC236}">
                <a16:creationId xmlns:a16="http://schemas.microsoft.com/office/drawing/2014/main" id="{2BC28337-BFDB-434C-B853-9FC251DD4FD3}"/>
              </a:ext>
            </a:extLst>
          </p:cNvPr>
          <p:cNvSpPr/>
          <p:nvPr/>
        </p:nvSpPr>
        <p:spPr>
          <a:xfrm rot="12147197">
            <a:off x="-1280174" y="3351870"/>
            <a:ext cx="4075826" cy="3852781"/>
          </a:xfrm>
          <a:prstGeom prst="chord">
            <a:avLst/>
          </a:prstGeom>
          <a:solidFill>
            <a:srgbClr val="8CC63E"/>
          </a:solidFill>
          <a:ln>
            <a:solidFill>
              <a:srgbClr val="1B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AB13F-2A8E-4083-BD3E-33CEA1BEF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3" y="237815"/>
            <a:ext cx="7046386" cy="1169551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The Improvement Kata &amp; Coaching Kata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C61A3-0B04-4207-BF20-9F122F5B2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23" y="4018227"/>
            <a:ext cx="8519149" cy="2776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/>
              <a:t>Key Concepts:</a:t>
            </a:r>
            <a:endParaRPr lang="en-US" sz="2200" dirty="0"/>
          </a:p>
          <a:p>
            <a:pPr>
              <a:lnSpc>
                <a:spcPct val="110000"/>
              </a:lnSpc>
            </a:pPr>
            <a:r>
              <a:rPr lang="en-US" sz="1600" dirty="0"/>
              <a:t>Attendees will practice Grasping the Current Condition, Establishing a Target Condition, and using PDCA to experiment towards the established Target Condition.  Additionally, attendees will practice two Coaching routines using information gathered in Current Condition, Target Condition, and experimentation.</a:t>
            </a:r>
          </a:p>
          <a:p>
            <a:pPr lvl="1"/>
            <a:r>
              <a:rPr lang="en-US" sz="1400" dirty="0"/>
              <a:t>Learn how the Improvement Kata differs from other Lean approaches</a:t>
            </a:r>
          </a:p>
          <a:p>
            <a:pPr lvl="1"/>
            <a:r>
              <a:rPr lang="en-US" sz="1400" dirty="0"/>
              <a:t>Understand the 4-Step Improvement Kata pattern and practice within three of the four steps</a:t>
            </a:r>
          </a:p>
          <a:p>
            <a:pPr lvl="1"/>
            <a:r>
              <a:rPr lang="en-US" sz="1400" dirty="0"/>
              <a:t>Practice two Coaching routines:  One during Grasping the Current Condition and the second after a Target Condition has been established</a:t>
            </a:r>
          </a:p>
          <a:p>
            <a:pPr lvl="1"/>
            <a:r>
              <a:rPr lang="en-US" sz="1400" dirty="0"/>
              <a:t>Understand the role of Learner and Coach and the responsibilities of each</a:t>
            </a:r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45CE6-661D-41E3-93D0-0068B1C1F7C2}"/>
              </a:ext>
            </a:extLst>
          </p:cNvPr>
          <p:cNvSpPr txBox="1"/>
          <p:nvPr/>
        </p:nvSpPr>
        <p:spPr>
          <a:xfrm>
            <a:off x="128423" y="1498165"/>
            <a:ext cx="83021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Led by Master Coach Julie Simmons, this four-hour class uses a simulation to teach the pattern of the Improvement Kata.  Designed for those who are new to Kata and want to learn the improvement pattern or those who would benefit from a refresher.  Additionally, it’s for those who want to learn the coaching model and incorporate it into the Kata pattern. Prerequisite:  Intro to Lean or equivalent experience.</a:t>
            </a:r>
            <a:endParaRPr lang="en-US" sz="13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33D3DF-2DA6-4DDA-BA03-22B61F348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09" y="63373"/>
            <a:ext cx="1857247" cy="93299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448241-D50E-4EDB-88B1-C96D123B0A5B}"/>
              </a:ext>
            </a:extLst>
          </p:cNvPr>
          <p:cNvSpPr/>
          <p:nvPr/>
        </p:nvSpPr>
        <p:spPr>
          <a:xfrm>
            <a:off x="2865096" y="2792748"/>
            <a:ext cx="5238336" cy="1184091"/>
          </a:xfrm>
          <a:prstGeom prst="roundRect">
            <a:avLst/>
          </a:prstGeom>
          <a:solidFill>
            <a:srgbClr val="1B75BC"/>
          </a:solidFill>
          <a:ln>
            <a:solidFill>
              <a:srgbClr val="8CC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 b="1" dirty="0"/>
              <a:t>Date:</a:t>
            </a:r>
            <a:r>
              <a:rPr lang="en-US" sz="1500" dirty="0"/>
              <a:t> Tuesday, May 29</a:t>
            </a:r>
            <a:r>
              <a:rPr lang="en-US" sz="1500" baseline="30000" dirty="0"/>
              <a:t>th</a:t>
            </a:r>
            <a:r>
              <a:rPr lang="en-US" sz="1500" dirty="0"/>
              <a:t> </a:t>
            </a:r>
          </a:p>
          <a:p>
            <a:r>
              <a:rPr lang="en-US" sz="1500" b="1" dirty="0"/>
              <a:t>Time:</a:t>
            </a:r>
            <a:r>
              <a:rPr lang="en-US" sz="1500" dirty="0"/>
              <a:t> 12:30pm-4:30pm</a:t>
            </a:r>
          </a:p>
          <a:p>
            <a:r>
              <a:rPr lang="en-US" sz="1500" b="1" dirty="0"/>
              <a:t>Location:</a:t>
            </a:r>
            <a:r>
              <a:rPr lang="en-US" sz="1500" dirty="0"/>
              <a:t> Columbia Edgewater Country Club</a:t>
            </a:r>
          </a:p>
          <a:p>
            <a:r>
              <a:rPr lang="en-US" sz="1500" dirty="0"/>
              <a:t>		2220 NE Marine </a:t>
            </a:r>
            <a:r>
              <a:rPr lang="en-US" sz="1500" dirty="0" err="1"/>
              <a:t>Dr</a:t>
            </a:r>
            <a:r>
              <a:rPr lang="en-US" sz="1500" dirty="0"/>
              <a:t>, Portland, OR 97211</a:t>
            </a:r>
          </a:p>
          <a:p>
            <a:r>
              <a:rPr lang="en-US" sz="1500" b="1" dirty="0"/>
              <a:t>Cost:</a:t>
            </a:r>
            <a:r>
              <a:rPr lang="en-US" sz="1500" dirty="0"/>
              <a:t>  $100 per person</a:t>
            </a:r>
          </a:p>
        </p:txBody>
      </p:sp>
    </p:spTree>
    <p:extLst>
      <p:ext uri="{BB962C8B-B14F-4D97-AF65-F5344CB8AC3E}">
        <p14:creationId xmlns:p14="http://schemas.microsoft.com/office/powerpoint/2010/main" val="1905110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34</TotalTime>
  <Words>124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Rockwell</vt:lpstr>
      <vt:lpstr>Rockwell Condensed</vt:lpstr>
      <vt:lpstr>Wingdings</vt:lpstr>
      <vt:lpstr>Wood Type</vt:lpstr>
      <vt:lpstr>The Improvement Kata &amp; Coaching Kata Experience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Ayers</dc:creator>
  <cp:lastModifiedBy>Jennifer Ayers</cp:lastModifiedBy>
  <cp:revision>2</cp:revision>
  <cp:lastPrinted>2018-03-20T15:43:56Z</cp:lastPrinted>
  <dcterms:created xsi:type="dcterms:W3CDTF">2018-03-13T15:42:50Z</dcterms:created>
  <dcterms:modified xsi:type="dcterms:W3CDTF">2018-04-26T04:32:46Z</dcterms:modified>
</cp:coreProperties>
</file>